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BFF070-56CE-4E3B-8F6C-E162651C6787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B3B1D8-2388-4069-A99F-3CAD0D482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«От печатной книги до интернет-книги»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78" y="445305"/>
            <a:ext cx="4657700" cy="3493275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01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713" y="1700808"/>
            <a:ext cx="3236239" cy="2512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972" y="860764"/>
            <a:ext cx="4083852" cy="2458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9" y="4548490"/>
            <a:ext cx="3403106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100" y="3573016"/>
            <a:ext cx="3994072" cy="2991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329" y="548680"/>
            <a:ext cx="4403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Первые книги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90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37478"/>
            <a:ext cx="4226633" cy="5283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9151"/>
            <a:ext cx="3970313" cy="5293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80528" y="268037"/>
            <a:ext cx="95395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Книги в переплете наше время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56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972515"/>
            <a:ext cx="2592288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82426"/>
            <a:ext cx="2299988" cy="3090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361" y="3641821"/>
            <a:ext cx="2931285" cy="2986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536" y="270877"/>
            <a:ext cx="3559944" cy="27367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7985" y="2718491"/>
            <a:ext cx="7348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Разновидности книг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3157"/>
            <a:ext cx="3653438" cy="24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56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92998"/>
            <a:ext cx="4284158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713" y="3702126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799"/>
            <a:ext cx="2395350" cy="1804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129" y="1196753"/>
            <a:ext cx="3469114" cy="2309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991" y="1710090"/>
            <a:ext cx="2404938" cy="17956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250" y="273423"/>
            <a:ext cx="7848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</a:t>
            </a:r>
            <a:endParaRPr lang="ru-RU" sz="54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99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1728787"/>
            <a:ext cx="4762500" cy="3400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3580" y="476672"/>
            <a:ext cx="507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Книга-учитель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73216"/>
            <a:ext cx="615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Книга наставник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10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8716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Технологии со временем шагают вперёд,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и книга теперь в интернете живет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004" y="1952856"/>
            <a:ext cx="5688632" cy="45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18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672" y="836712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2255" y="5517232"/>
            <a:ext cx="2313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конец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9028" y="148338"/>
            <a:ext cx="462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Благодарю за внимание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52364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38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«От печатной книги до интернет-книги»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печатной книги до интернет-книги»</dc:title>
  <dc:creator>RePack by Diakov</dc:creator>
  <cp:lastModifiedBy>User</cp:lastModifiedBy>
  <cp:revision>6</cp:revision>
  <dcterms:created xsi:type="dcterms:W3CDTF">2015-02-23T18:41:30Z</dcterms:created>
  <dcterms:modified xsi:type="dcterms:W3CDTF">2017-07-25T06:31:27Z</dcterms:modified>
</cp:coreProperties>
</file>